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1"/>
  </p:handoutMasterIdLst>
  <p:sldIdLst>
    <p:sldId id="256" r:id="rId2"/>
    <p:sldId id="260" r:id="rId3"/>
    <p:sldId id="257" r:id="rId4"/>
    <p:sldId id="258" r:id="rId5"/>
    <p:sldId id="263" r:id="rId6"/>
    <p:sldId id="259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5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A59EC-AB3C-49AE-BC1C-0230318D44F9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86189-912A-4E17-A20B-03E10A4719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0752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12/6/2017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Ivy Tech Multi-Purpose Center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Charity Fischer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2567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558" y="2121149"/>
            <a:ext cx="5767297" cy="4105084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88074" y="2330436"/>
            <a:ext cx="5815503" cy="3527964"/>
          </a:xfrm>
        </p:spPr>
      </p:pic>
    </p:spTree>
    <p:extLst>
      <p:ext uri="{BB962C8B-B14F-4D97-AF65-F5344CB8AC3E}">
        <p14:creationId xmlns:p14="http://schemas.microsoft.com/office/powerpoint/2010/main" xmlns="" val="2785398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Parking Lot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3520" y="2320907"/>
            <a:ext cx="6132465" cy="4005078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467302" y="2222287"/>
            <a:ext cx="4914696" cy="2632346"/>
          </a:xfrm>
        </p:spPr>
        <p:txBody>
          <a:bodyPr/>
          <a:lstStyle/>
          <a:p>
            <a:r>
              <a:rPr lang="en-US" dirty="0" smtClean="0"/>
              <a:t>1,925 Parking Spots</a:t>
            </a:r>
          </a:p>
          <a:p>
            <a:r>
              <a:rPr lang="en-US" dirty="0" smtClean="0"/>
              <a:t>38 handicapped</a:t>
            </a:r>
          </a:p>
          <a:p>
            <a:r>
              <a:rPr lang="en-US" dirty="0" smtClean="0"/>
              <a:t>Roads are 25’</a:t>
            </a:r>
          </a:p>
          <a:p>
            <a:r>
              <a:rPr lang="en-US" dirty="0" smtClean="0"/>
              <a:t>Between parking spaces is 27’</a:t>
            </a:r>
          </a:p>
          <a:p>
            <a:r>
              <a:rPr lang="en-US" dirty="0" smtClean="0"/>
              <a:t>189 faculty spots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1116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Parking Spaces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407" y="2222500"/>
            <a:ext cx="5070260" cy="3638550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9070" y="2222287"/>
            <a:ext cx="4102452" cy="4124688"/>
          </a:xfrm>
        </p:spPr>
      </p:pic>
    </p:spTree>
    <p:extLst>
      <p:ext uri="{BB962C8B-B14F-4D97-AF65-F5344CB8AC3E}">
        <p14:creationId xmlns:p14="http://schemas.microsoft.com/office/powerpoint/2010/main" xmlns="" val="391172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Entrances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000" y="2222499"/>
            <a:ext cx="4633003" cy="4149077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30132" y="574195"/>
            <a:ext cx="5449743" cy="3296607"/>
          </a:xfrm>
        </p:spPr>
      </p:pic>
    </p:spTree>
    <p:extLst>
      <p:ext uri="{BB962C8B-B14F-4D97-AF65-F5344CB8AC3E}">
        <p14:creationId xmlns:p14="http://schemas.microsoft.com/office/powerpoint/2010/main" xmlns="" val="111245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Mass amount of parking</a:t>
            </a:r>
          </a:p>
          <a:p>
            <a:r>
              <a:rPr lang="en-US" dirty="0" smtClean="0"/>
              <a:t>Building centered on lot</a:t>
            </a:r>
          </a:p>
          <a:p>
            <a:r>
              <a:rPr lang="en-US" dirty="0" smtClean="0"/>
              <a:t>Road that circles entire lot</a:t>
            </a:r>
          </a:p>
          <a:p>
            <a:r>
              <a:rPr lang="en-US" dirty="0" smtClean="0"/>
              <a:t>Two </a:t>
            </a:r>
            <a:r>
              <a:rPr lang="en-US" dirty="0" err="1" smtClean="0"/>
              <a:t>enterances</a:t>
            </a:r>
            <a:endParaRPr lang="en-US" dirty="0" smtClean="0"/>
          </a:p>
          <a:p>
            <a:r>
              <a:rPr lang="en-US" dirty="0" smtClean="0"/>
              <a:t>Nice looking turf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50095" y="2222500"/>
            <a:ext cx="5070260" cy="3638550"/>
          </a:xfrm>
        </p:spPr>
      </p:pic>
    </p:spTree>
    <p:extLst>
      <p:ext uri="{BB962C8B-B14F-4D97-AF65-F5344CB8AC3E}">
        <p14:creationId xmlns:p14="http://schemas.microsoft.com/office/powerpoint/2010/main" xmlns="" val="2953498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942" y="2427316"/>
            <a:ext cx="5562230" cy="3632662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Some roads are narrow</a:t>
            </a:r>
          </a:p>
          <a:p>
            <a:r>
              <a:rPr lang="en-US" dirty="0" smtClean="0"/>
              <a:t>Farthest spot is 720 feet away from building</a:t>
            </a:r>
          </a:p>
          <a:p>
            <a:r>
              <a:rPr lang="en-US" dirty="0" smtClean="0"/>
              <a:t>Only 38 handicap spots</a:t>
            </a:r>
          </a:p>
          <a:p>
            <a:r>
              <a:rPr lang="en-US" dirty="0" smtClean="0"/>
              <a:t>No Lights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8004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 did it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6458" y="2477165"/>
            <a:ext cx="5867467" cy="354125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2025517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Mline</a:t>
            </a:r>
            <a:r>
              <a:rPr lang="en-US" dirty="0" smtClean="0"/>
              <a:t> as roads 25’ across</a:t>
            </a:r>
          </a:p>
          <a:p>
            <a:r>
              <a:rPr lang="en-US" dirty="0" smtClean="0"/>
              <a:t>Outline lot with </a:t>
            </a:r>
            <a:r>
              <a:rPr lang="en-US" dirty="0" err="1" smtClean="0"/>
              <a:t>mline</a:t>
            </a:r>
            <a:r>
              <a:rPr lang="en-US" dirty="0" smtClean="0"/>
              <a:t> and intermingle roads to lot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801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 did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5657" y="2222287"/>
            <a:ext cx="4828928" cy="3638763"/>
          </a:xfrm>
        </p:spPr>
        <p:txBody>
          <a:bodyPr/>
          <a:lstStyle/>
          <a:p>
            <a:r>
              <a:rPr lang="en-US" dirty="0" smtClean="0"/>
              <a:t>Arc tool for turf</a:t>
            </a:r>
          </a:p>
          <a:p>
            <a:r>
              <a:rPr lang="en-US" dirty="0" smtClean="0"/>
              <a:t>Trim to clean it up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35931" y="2222499"/>
            <a:ext cx="3758015" cy="4249873"/>
          </a:xfrm>
        </p:spPr>
      </p:pic>
    </p:spTree>
    <p:extLst>
      <p:ext uri="{BB962C8B-B14F-4D97-AF65-F5344CB8AC3E}">
        <p14:creationId xmlns:p14="http://schemas.microsoft.com/office/powerpoint/2010/main" xmlns="" val="1278588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63</TotalTime>
  <Words>102</Words>
  <Application>Microsoft Office PowerPoint</Application>
  <PresentationFormat>Custom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Quotable</vt:lpstr>
      <vt:lpstr>Ivy Tech Multi-Purpose Center</vt:lpstr>
      <vt:lpstr>The Lot</vt:lpstr>
      <vt:lpstr>The Parking Lot</vt:lpstr>
      <vt:lpstr>Parking Spaces</vt:lpstr>
      <vt:lpstr>Entrances</vt:lpstr>
      <vt:lpstr>Advantages</vt:lpstr>
      <vt:lpstr>Disadvantages</vt:lpstr>
      <vt:lpstr>How I did it</vt:lpstr>
      <vt:lpstr>How I did it</vt:lpstr>
    </vt:vector>
  </TitlesOfParts>
  <Company>Ivy Tech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Ivy Tech Multi-Purpose Center</dc:title>
  <dc:creator>Charity Anne Fischer</dc:creator>
  <cp:lastModifiedBy>Charity Fischer</cp:lastModifiedBy>
  <cp:revision>6</cp:revision>
  <cp:lastPrinted>2017-12-05T23:31:59Z</cp:lastPrinted>
  <dcterms:created xsi:type="dcterms:W3CDTF">2017-12-05T22:31:40Z</dcterms:created>
  <dcterms:modified xsi:type="dcterms:W3CDTF">2017-12-06T06:21:08Z</dcterms:modified>
</cp:coreProperties>
</file>